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3684" y="-16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7C306-766A-4771-A7BC-402B265AD264}" type="datetimeFigureOut">
              <a:rPr lang="ru-RU" smtClean="0"/>
              <a:pPr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07565-F201-4998-A2FE-259757C0D3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atterns-lines-light-bright-5120x20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7772400" cy="233412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Подача заявлений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1 класс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Заявления будут поступать в систему ЭО раздел ДЕЛОПРОИЗВОДСТВО (АСЭД).</a:t>
            </a:r>
          </a:p>
          <a:p>
            <a:r>
              <a:rPr lang="ru-RU" dirty="0" smtClean="0"/>
              <a:t>Заполняем пустые поля заявления , сохраняем и проводим.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07288" cy="1143000"/>
          </a:xfrm>
        </p:spPr>
        <p:txBody>
          <a:bodyPr>
            <a:noAutofit/>
          </a:bodyPr>
          <a:lstStyle/>
          <a:p>
            <a:r>
              <a:rPr lang="ru-RU" sz="3800" b="1" dirty="0"/>
              <a:t>На сайтах </a:t>
            </a:r>
            <a:r>
              <a:rPr lang="ru-RU" sz="3800" b="1" dirty="0" smtClean="0"/>
              <a:t/>
            </a:r>
            <a:br>
              <a:rPr lang="ru-RU" sz="3800" b="1" dirty="0" smtClean="0"/>
            </a:br>
            <a:r>
              <a:rPr lang="ru-RU" sz="3800" b="1" dirty="0" smtClean="0"/>
              <a:t>образовательных </a:t>
            </a:r>
            <a:r>
              <a:rPr lang="ru-RU" sz="3800" b="1" dirty="0"/>
              <a:t>организаций</a:t>
            </a:r>
          </a:p>
        </p:txBody>
      </p:sp>
      <p:pic>
        <p:nvPicPr>
          <p:cNvPr id="4" name="Рисунок 3" descr="2023-03-23_16-29-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Обязательные требования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Родители смогут подать заявление на приём в учреждение ТОЛЬКО через портал </a:t>
            </a:r>
            <a:r>
              <a:rPr lang="ru-RU" dirty="0" err="1"/>
              <a:t>Госуслуг</a:t>
            </a:r>
            <a:r>
              <a:rPr lang="ru-RU" dirty="0"/>
              <a:t> </a:t>
            </a:r>
            <a:r>
              <a:rPr lang="ru-RU" dirty="0" smtClean="0"/>
              <a:t>РТ </a:t>
            </a:r>
            <a:r>
              <a:rPr lang="en-US" dirty="0" smtClean="0"/>
              <a:t> </a:t>
            </a:r>
            <a:r>
              <a:rPr lang="en-US" dirty="0"/>
              <a:t>(http://uslugi.tatar.ru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ru-RU" dirty="0"/>
              <a:t>и ТОЛЬКО имея привязку </a:t>
            </a:r>
            <a:r>
              <a:rPr lang="ru-RU" dirty="0" smtClean="0"/>
              <a:t>к ЕСИА учётной записи 2 уровня.</a:t>
            </a:r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261725"/>
            <a:ext cx="5760475" cy="5335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71800" y="2756926"/>
            <a:ext cx="5328592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Вводим номер телефона и пароль для входа в личный кабинет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8" name="Прямая со стрелкой 7"/>
          <p:cNvCxnSpPr>
            <a:stCxn id="6" idx="0"/>
          </p:cNvCxnSpPr>
          <p:nvPr/>
        </p:nvCxnSpPr>
        <p:spPr>
          <a:xfrm flipV="1">
            <a:off x="5436096" y="1892829"/>
            <a:ext cx="1296144" cy="864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637"/>
            <a:ext cx="8229600" cy="1143000"/>
          </a:xfrm>
        </p:spPr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305298"/>
            <a:ext cx="5810769" cy="5292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771800" y="2276872"/>
            <a:ext cx="5370124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 личном кабинете выбираем кнопку 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 стрелкой 6"/>
          <p:cNvCxnSpPr>
            <a:stCxn id="5" idx="2"/>
          </p:cNvCxnSpPr>
          <p:nvPr/>
        </p:nvCxnSpPr>
        <p:spPr>
          <a:xfrm>
            <a:off x="5456862" y="2646204"/>
            <a:ext cx="1347386" cy="145487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1600200"/>
            <a:ext cx="6435855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600200"/>
            <a:ext cx="6279866" cy="4997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9" y="1412776"/>
            <a:ext cx="5544616" cy="5040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508787"/>
            <a:ext cx="5688632" cy="499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Алгоритм подачи заявления</a:t>
            </a:r>
            <a:endParaRPr lang="ru-RU" b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93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Подача заявлений  в 1 класс</vt:lpstr>
      <vt:lpstr>На сайтах  образовательных организаций</vt:lpstr>
      <vt:lpstr>Обязательные требования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  <vt:lpstr>Алгоритм подачи заявления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valera</dc:creator>
  <cp:lastModifiedBy>Гимназия</cp:lastModifiedBy>
  <cp:revision>16</cp:revision>
  <dcterms:created xsi:type="dcterms:W3CDTF">2016-01-26T16:04:56Z</dcterms:created>
  <dcterms:modified xsi:type="dcterms:W3CDTF">2023-03-23T13:30:57Z</dcterms:modified>
</cp:coreProperties>
</file>